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77" r:id="rId4"/>
    <p:sldId id="258" r:id="rId5"/>
    <p:sldId id="279" r:id="rId6"/>
    <p:sldId id="270" r:id="rId7"/>
    <p:sldId id="278" r:id="rId8"/>
    <p:sldId id="273" r:id="rId9"/>
    <p:sldId id="271" r:id="rId10"/>
    <p:sldId id="280" r:id="rId11"/>
    <p:sldId id="272" r:id="rId12"/>
    <p:sldId id="275" r:id="rId13"/>
    <p:sldId id="276" r:id="rId14"/>
    <p:sldId id="281" r:id="rId15"/>
    <p:sldId id="2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ohan Teng" initials="YT" lastIdx="1" clrIdx="0">
    <p:extLst>
      <p:ext uri="{19B8F6BF-5375-455C-9EA6-DF929625EA0E}">
        <p15:presenceInfo xmlns:p15="http://schemas.microsoft.com/office/powerpoint/2012/main" userId="S::yteng1@binghamton.edu::4f68d405-2579-43cc-9814-618c3502b4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2"/>
    <p:restoredTop sz="94754"/>
  </p:normalViewPr>
  <p:slideViewPr>
    <p:cSldViewPr snapToGrid="0" snapToObjects="1">
      <p:cViewPr varScale="1">
        <p:scale>
          <a:sx n="102" d="100"/>
          <a:sy n="102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0ACDC3-DADC-454B-A315-806C908D2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9A88DD-5792-734E-A7EB-040ACFB04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1FB805-4175-1D48-9A19-1EE457642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3A3667-CCDA-E240-9107-13BBE9EF6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89172C-09B1-C54C-82BC-3D2C6868B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6917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2050CC-8464-F94C-B1A3-37165D571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D68625-F79E-2546-BB46-9E0BBDA92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B9938B-B909-324B-AA5C-48C0EDADC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EF9886-D4D4-0747-97A8-5BBC5C97C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2B9069-848D-E042-B1C8-288807FE8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7432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E5B5515-C8F8-FB4A-BF90-9627B6985C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E3365E-BB1C-F943-A9BA-51EAAB8DD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C1DB3B-0B40-EB44-9E62-175B78650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89BCBC-8D67-3047-9DB8-EE04C3FA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FA0339-1955-5949-A881-9029BAD81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2253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F6E67E-6900-4C45-B45A-05D0466EA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9A8DF8-06A3-5F45-BDA2-4D8BF2701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A93027-A9E8-3742-BDCC-17187F0FD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7B2533-43A6-3946-B821-2A68F6F36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BF5865-5ACD-F248-A07C-AB2271A5D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3931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3DAE6F-F71A-2846-B111-141E2EF12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80E836-4CC0-E749-8734-926F3AF0F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D4C651-476A-2F44-BED0-DD4460356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ADEEEA-2BFC-044E-B94D-08A45799B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3F7BD5-BEF8-6743-9E9D-FC7FAEB5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0500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7AE61-8751-0E49-A308-D0409E11A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0D3226-E061-2E47-B1A1-FD626090CA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6C5D4B-E260-C446-916A-8F1B83C92C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F3864F-965F-6346-8B0C-C6F97E8A5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3A1613-0418-F64B-9EF4-D8144C386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83D9DA-F46B-D54D-A57A-D3E234709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5284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C68A4E-701F-AC4C-B09B-A52D1E141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2EB4D7-6375-E748-B342-75778E8EB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76AC086-A939-AA4F-B966-B5F4FAE54B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38C482-2B49-4546-BA6D-EC5345F86E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F05D593-4D4D-9F43-B536-8769E08A8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98DE27F-A179-DE42-9343-AB05E504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3B5BE39-8BCF-3C48-B42E-A0F1C4549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D600079-0458-8A40-B77C-B1D489F3E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0751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A4C5B5-A9FB-A448-89E9-8F12F839C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1D5BAEB-65EA-DC47-BDAD-165BD2485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7B1813-A0DA-4946-B2EE-B6C4248F1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8C93304-B5B4-7D4E-AD50-6BB4717E2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743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202A0D2-C32F-0A44-865C-47C7DB70C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900B03B-E40D-7C42-A971-484D201CC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076C2BD-19A2-5548-B593-675EC0DA8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9444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B06DE9-259A-8D49-B79A-0F0509E20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2F088B-272A-CA42-969E-24463FC18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AD965A6-BE42-404A-9A89-55DE57C0C5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63C239-79B1-E24E-B87F-91F498400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DC3E08-6F79-E441-B659-648ABF37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1F3ED4-B731-914C-8018-00108244B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5881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D509B7-FFBB-3749-BA40-D5A79037B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85B0771-6D7C-8145-A79F-5DB37F9C90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697BDF-67FF-F945-9377-71AEE3FB7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E74F7B-F345-9C4A-9220-BBB55C337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191DE9-D6D7-7E49-A4B0-EAD4C5E03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C46B04-AD4B-DE4B-922B-49BBD951E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7923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BC00652-98C8-714C-B9BD-95979FEEC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AA4BEC-54DF-DE46-8F0A-0521CAC47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BB6BBE-6526-6D46-8C3F-6DB38DD435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F42D3-2A8F-A34F-8E38-4EC4A0A69C47}" type="datetimeFigureOut">
              <a:rPr kumimoji="1" lang="zh-CN" altLang="en-US" smtClean="0"/>
              <a:t>2020/11/28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5F18F6-3416-474E-80E0-546CF9FA97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B9E9AC-2011-E047-890E-5DF7EB0A6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1D8B8-CEC5-C741-BA53-D523452C0DA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1971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ai.baidu.com/ai-doc/FACE/7k37c1ucj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2CFA90-1279-3242-87DC-2A86C9C019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412" y="765176"/>
            <a:ext cx="9144000" cy="2387600"/>
          </a:xfrm>
        </p:spPr>
        <p:txBody>
          <a:bodyPr/>
          <a:lstStyle/>
          <a:p>
            <a:r>
              <a:rPr kumimoji="1" lang="en-US" altLang="zh-CN" dirty="0"/>
              <a:t>IOT</a:t>
            </a:r>
            <a:r>
              <a:rPr kumimoji="1" lang="zh-CN" altLang="en-US" dirty="0"/>
              <a:t> </a:t>
            </a:r>
            <a:r>
              <a:rPr kumimoji="1" lang="en-US" altLang="zh-CN" dirty="0"/>
              <a:t>Final Demo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301BAC0-A059-874F-88E9-00254926ED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			</a:t>
            </a:r>
          </a:p>
          <a:p>
            <a:r>
              <a:rPr kumimoji="1" lang="en-US" altLang="zh-CN" dirty="0"/>
              <a:t>						Yaohan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Teng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6189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19BA42-9958-B444-BF4B-411AAEFD2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3188" y="393894"/>
            <a:ext cx="6950612" cy="1069146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5.2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Upload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From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Album</a:t>
            </a:r>
            <a:endParaRPr kumimoji="1" lang="zh-CN" altLang="en-US" b="1" dirty="0"/>
          </a:p>
        </p:txBody>
      </p:sp>
      <p:pic>
        <p:nvPicPr>
          <p:cNvPr id="4" name="upload_By_Album" descr="upload_By_Album">
            <a:hlinkClick r:id="" action="ppaction://media"/>
            <a:extLst>
              <a:ext uri="{FF2B5EF4-FFF2-40B4-BE49-F238E27FC236}">
                <a16:creationId xmlns:a16="http://schemas.microsoft.com/office/drawing/2014/main" id="{75AF6CD6-6388-8B48-8509-5C0E1493845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1088" y="280988"/>
            <a:ext cx="2941637" cy="6303962"/>
          </a:xfrm>
        </p:spPr>
      </p:pic>
    </p:spTree>
    <p:extLst>
      <p:ext uri="{BB962C8B-B14F-4D97-AF65-F5344CB8AC3E}">
        <p14:creationId xmlns:p14="http://schemas.microsoft.com/office/powerpoint/2010/main" val="173702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AE61E3-7E4D-EE4F-A0DA-1DD93814F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5663" y="814388"/>
            <a:ext cx="8691562" cy="5143500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 </a:t>
            </a:r>
            <a:r>
              <a:rPr kumimoji="1" lang="en-US" altLang="zh-CN" dirty="0"/>
              <a:t>6.</a:t>
            </a:r>
            <a:r>
              <a:rPr kumimoji="1" lang="zh-CN" altLang="en-US" dirty="0"/>
              <a:t> </a:t>
            </a:r>
            <a:r>
              <a:rPr kumimoji="1" lang="en-US" altLang="zh-CN" dirty="0"/>
              <a:t>Search: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sz="2800" b="1" i="1" dirty="0"/>
              <a:t>Functions:</a:t>
            </a:r>
            <a:br>
              <a:rPr kumimoji="1" lang="en-US" altLang="zh-CN" dirty="0"/>
            </a:br>
            <a:r>
              <a:rPr kumimoji="1" lang="en-US" altLang="zh-CN" sz="2400" b="1" i="1" dirty="0"/>
              <a:t>(1) Show all saved faces : </a:t>
            </a:r>
            <a:br>
              <a:rPr kumimoji="1" lang="en-US" altLang="zh-CN" sz="2400" b="1" i="1" dirty="0"/>
            </a:br>
            <a:r>
              <a:rPr kumimoji="1" lang="en-US" altLang="zh-CN" sz="2400" b="1" i="1" dirty="0"/>
              <a:t>	ID + Name;</a:t>
            </a:r>
            <a:br>
              <a:rPr kumimoji="1" lang="en-US" altLang="zh-CN" sz="2400" b="1" i="1" dirty="0"/>
            </a:br>
            <a:r>
              <a:rPr kumimoji="1" lang="en-US" altLang="zh-CN" sz="2400" b="1" i="1" dirty="0"/>
              <a:t>(2) Show all records of attendance check: </a:t>
            </a:r>
            <a:br>
              <a:rPr kumimoji="1" lang="en-US" altLang="zh-CN" sz="2400" b="1" i="1" dirty="0"/>
            </a:br>
            <a:r>
              <a:rPr kumimoji="1" lang="en-US" altLang="zh-CN" sz="2400" b="1" i="1" dirty="0"/>
              <a:t>	ID + Check time; </a:t>
            </a:r>
            <a:br>
              <a:rPr kumimoji="1" lang="en-US" altLang="zh-CN" sz="2400" b="1" i="1" dirty="0"/>
            </a:br>
            <a:r>
              <a:rPr kumimoji="1" lang="en-US" altLang="zh-CN" sz="2400" b="1" i="1" dirty="0"/>
              <a:t>(3) Show all records in selected time slot: </a:t>
            </a:r>
            <a:br>
              <a:rPr kumimoji="1" lang="en-US" altLang="zh-CN" sz="2400" b="1" i="1" dirty="0"/>
            </a:br>
            <a:r>
              <a:rPr kumimoji="1" lang="en-US" altLang="zh-CN" sz="2400" b="1" i="1" dirty="0"/>
              <a:t>	ID (all students) + Check time;</a:t>
            </a:r>
            <a:br>
              <a:rPr kumimoji="1" lang="en-US" altLang="zh-CN" sz="2400" b="1" i="1" dirty="0"/>
            </a:br>
            <a:r>
              <a:rPr kumimoji="1" lang="en-US" altLang="zh-CN" sz="2400" b="1" i="1" dirty="0"/>
              <a:t>(4) Search Check INFO by ID and Time: </a:t>
            </a:r>
            <a:br>
              <a:rPr kumimoji="1" lang="en-US" altLang="zh-CN" sz="2400" b="1" i="1" dirty="0"/>
            </a:br>
            <a:r>
              <a:rPr kumimoji="1" lang="en-US" altLang="zh-CN" sz="2400" b="1" i="1" dirty="0"/>
              <a:t>	ID (students with selected ID) + Check time;</a:t>
            </a:r>
            <a:endParaRPr kumimoji="1" lang="zh-CN" altLang="en-US" sz="2400" b="1" i="1" dirty="0"/>
          </a:p>
        </p:txBody>
      </p:sp>
      <p:pic>
        <p:nvPicPr>
          <p:cNvPr id="5" name="search" descr="search">
            <a:hlinkClick r:id="" action="ppaction://media"/>
            <a:extLst>
              <a:ext uri="{FF2B5EF4-FFF2-40B4-BE49-F238E27FC236}">
                <a16:creationId xmlns:a16="http://schemas.microsoft.com/office/drawing/2014/main" id="{B0B7B3E1-ED50-D34B-904C-7036141E2B4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525463"/>
            <a:ext cx="2557463" cy="5548312"/>
          </a:xfrm>
        </p:spPr>
      </p:pic>
    </p:spTree>
    <p:extLst>
      <p:ext uri="{BB962C8B-B14F-4D97-AF65-F5344CB8AC3E}">
        <p14:creationId xmlns:p14="http://schemas.microsoft.com/office/powerpoint/2010/main" val="398395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005503-97F7-DE4B-88C1-BFEBD1BCB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5850" y="266701"/>
            <a:ext cx="6457950" cy="1423988"/>
          </a:xfrm>
        </p:spPr>
        <p:txBody>
          <a:bodyPr/>
          <a:lstStyle/>
          <a:p>
            <a:r>
              <a:rPr kumimoji="1" lang="en-US" altLang="zh-CN" b="1" dirty="0"/>
              <a:t>7.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Attendance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Check</a:t>
            </a:r>
            <a:endParaRPr kumimoji="1" lang="zh-CN" altLang="en-US" b="1" dirty="0"/>
          </a:p>
        </p:txBody>
      </p:sp>
      <p:pic>
        <p:nvPicPr>
          <p:cNvPr id="6" name="check" descr="check">
            <a:hlinkClick r:id="" action="ppaction://media"/>
            <a:extLst>
              <a:ext uri="{FF2B5EF4-FFF2-40B4-BE49-F238E27FC236}">
                <a16:creationId xmlns:a16="http://schemas.microsoft.com/office/drawing/2014/main" id="{C65775AB-70D5-DA48-9CF5-5A62468436F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04775"/>
            <a:ext cx="3151187" cy="6753225"/>
          </a:xfrm>
        </p:spPr>
      </p:pic>
    </p:spTree>
    <p:extLst>
      <p:ext uri="{BB962C8B-B14F-4D97-AF65-F5344CB8AC3E}">
        <p14:creationId xmlns:p14="http://schemas.microsoft.com/office/powerpoint/2010/main" val="184681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0546E4-0483-4D43-AF83-3D4EC8656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2550" y="323850"/>
            <a:ext cx="6191250" cy="1409699"/>
          </a:xfrm>
        </p:spPr>
        <p:txBody>
          <a:bodyPr/>
          <a:lstStyle/>
          <a:p>
            <a:r>
              <a:rPr kumimoji="1" lang="en-US" altLang="zh-CN" b="1" dirty="0"/>
              <a:t>8.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Delete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student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Info</a:t>
            </a:r>
            <a:endParaRPr kumimoji="1" lang="zh-CN" altLang="en-US" b="1" dirty="0"/>
          </a:p>
        </p:txBody>
      </p:sp>
      <p:pic>
        <p:nvPicPr>
          <p:cNvPr id="6" name="delete" descr="delete">
            <a:hlinkClick r:id="" action="ppaction://media"/>
            <a:extLst>
              <a:ext uri="{FF2B5EF4-FFF2-40B4-BE49-F238E27FC236}">
                <a16:creationId xmlns:a16="http://schemas.microsoft.com/office/drawing/2014/main" id="{C2A6A0E5-9D1C-024F-805D-87F5F1AFF4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4438" y="225425"/>
            <a:ext cx="2743200" cy="5951538"/>
          </a:xfrm>
        </p:spPr>
      </p:pic>
    </p:spTree>
    <p:extLst>
      <p:ext uri="{BB962C8B-B14F-4D97-AF65-F5344CB8AC3E}">
        <p14:creationId xmlns:p14="http://schemas.microsoft.com/office/powerpoint/2010/main" val="1326635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B63D4-78D1-024A-B000-97A6226B3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1926" y="365125"/>
            <a:ext cx="7381874" cy="1377950"/>
          </a:xfrm>
        </p:spPr>
        <p:txBody>
          <a:bodyPr/>
          <a:lstStyle/>
          <a:p>
            <a:r>
              <a:rPr kumimoji="1" lang="en-US" altLang="zh-CN" b="1" dirty="0"/>
              <a:t>9.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Exit: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exit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this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app</a:t>
            </a:r>
            <a:endParaRPr kumimoji="1" lang="zh-CN" altLang="en-US" b="1" dirty="0"/>
          </a:p>
        </p:txBody>
      </p:sp>
      <p:pic>
        <p:nvPicPr>
          <p:cNvPr id="5" name="内容占位符 4" descr="图形用户界面, 文本, 应用程序&#10;&#10;描述已自动生成">
            <a:extLst>
              <a:ext uri="{FF2B5EF4-FFF2-40B4-BE49-F238E27FC236}">
                <a16:creationId xmlns:a16="http://schemas.microsoft.com/office/drawing/2014/main" id="{AFAD301D-F894-3B42-AE77-3BA27D9125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513" y="365125"/>
            <a:ext cx="2588968" cy="5609432"/>
          </a:xfrm>
        </p:spPr>
      </p:pic>
    </p:spTree>
    <p:extLst>
      <p:ext uri="{BB962C8B-B14F-4D97-AF65-F5344CB8AC3E}">
        <p14:creationId xmlns:p14="http://schemas.microsoft.com/office/powerpoint/2010/main" val="4100414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BE97F5-DE2B-3B41-926D-64978954B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6000" dirty="0"/>
              <a:t> 	</a:t>
            </a:r>
            <a:endParaRPr kumimoji="1" lang="zh-CN" altLang="en-US" sz="60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991348-BEB0-0B47-9E33-E4CE30C5B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365125"/>
            <a:ext cx="10947400" cy="58118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kumimoji="1" lang="en-US" altLang="zh-CN" sz="5400" dirty="0"/>
          </a:p>
          <a:p>
            <a:pPr marL="0" indent="0" algn="ctr">
              <a:buNone/>
            </a:pPr>
            <a:r>
              <a:rPr kumimoji="1" lang="en-US" altLang="zh-CN" sz="5400" dirty="0"/>
              <a:t>Thanks for listening!</a:t>
            </a:r>
          </a:p>
          <a:p>
            <a:pPr marL="0" indent="0" algn="ctr">
              <a:buNone/>
            </a:pPr>
            <a:endParaRPr kumimoji="1" lang="en-US" altLang="zh-CN" sz="5400" dirty="0"/>
          </a:p>
          <a:p>
            <a:pPr marL="0" indent="0" algn="ctr">
              <a:buNone/>
            </a:pPr>
            <a:endParaRPr kumimoji="1" lang="en-US" altLang="zh-CN" sz="5400" dirty="0"/>
          </a:p>
          <a:p>
            <a:pPr marL="0" indent="0" algn="ctr">
              <a:buNone/>
            </a:pPr>
            <a:r>
              <a:rPr kumimoji="1" lang="en-US" altLang="zh-CN" sz="5400" dirty="0"/>
              <a:t>THE END</a:t>
            </a:r>
            <a:endParaRPr kumimoji="1"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310080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70E83A-81D5-4243-8A1E-99757AAB7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1.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My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Topic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B0D4F3-3269-B843-B323-7497F1DC6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4400" b="1" i="1" dirty="0"/>
              <a:t>	</a:t>
            </a:r>
          </a:p>
          <a:p>
            <a:pPr marL="0" indent="0">
              <a:buNone/>
            </a:pPr>
            <a:endParaRPr kumimoji="1" lang="en-US" altLang="zh-CN" sz="4400" b="1" i="1" dirty="0"/>
          </a:p>
          <a:p>
            <a:pPr marL="0" indent="0">
              <a:buNone/>
            </a:pPr>
            <a:r>
              <a:rPr kumimoji="1" lang="en-US" altLang="zh-CN" sz="4400" b="1" i="1" dirty="0"/>
              <a:t>	Face</a:t>
            </a:r>
            <a:r>
              <a:rPr kumimoji="1" lang="zh-CN" altLang="en-US" sz="4400" b="1" i="1" dirty="0"/>
              <a:t> </a:t>
            </a:r>
            <a:r>
              <a:rPr kumimoji="1" lang="en-US" altLang="zh-CN" sz="4400" b="1" i="1" dirty="0"/>
              <a:t>recognition</a:t>
            </a:r>
            <a:r>
              <a:rPr kumimoji="1" lang="zh-CN" altLang="en-US" sz="4400" b="1" i="1" dirty="0"/>
              <a:t> </a:t>
            </a:r>
            <a:r>
              <a:rPr kumimoji="1" lang="en-US" altLang="zh-CN" sz="4400" b="1" i="1" dirty="0"/>
              <a:t>attendance</a:t>
            </a:r>
            <a:r>
              <a:rPr kumimoji="1" lang="zh-CN" altLang="en-US" sz="4400" b="1" i="1" dirty="0"/>
              <a:t> </a:t>
            </a:r>
            <a:r>
              <a:rPr kumimoji="1" lang="en-US" altLang="zh-CN" sz="4400" b="1" i="1" dirty="0"/>
              <a:t>check</a:t>
            </a:r>
            <a:endParaRPr kumimoji="1" lang="zh-CN" altLang="en-US" sz="4400" b="1" i="1" dirty="0"/>
          </a:p>
        </p:txBody>
      </p:sp>
    </p:spTree>
    <p:extLst>
      <p:ext uri="{BB962C8B-B14F-4D97-AF65-F5344CB8AC3E}">
        <p14:creationId xmlns:p14="http://schemas.microsoft.com/office/powerpoint/2010/main" val="1819319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664922-F639-6140-BD4E-7B57D79B1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2.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Motivation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422C3D-8FC9-9147-8603-8F51A62C4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kumimoji="1" lang="en-US" altLang="zh-CN" b="1" i="1" dirty="0"/>
              <a:t>(1)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More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efficient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and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easier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way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to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do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attendance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check.</a:t>
            </a:r>
            <a:r>
              <a:rPr kumimoji="1" lang="zh-CN" altLang="en-US" b="1" i="1" dirty="0"/>
              <a:t> </a:t>
            </a:r>
            <a:endParaRPr kumimoji="1" lang="en-US" altLang="zh-CN" b="1" i="1" dirty="0"/>
          </a:p>
          <a:p>
            <a:pPr marL="457200" lvl="1" indent="0">
              <a:buNone/>
            </a:pPr>
            <a:r>
              <a:rPr kumimoji="1" lang="en-US" altLang="zh-CN" b="1" i="1" dirty="0"/>
              <a:t>(2)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Save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time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for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classes.</a:t>
            </a:r>
            <a:endParaRPr kumimoji="1" lang="zh-CN" altLang="en-US" b="1" i="1" dirty="0"/>
          </a:p>
        </p:txBody>
      </p:sp>
    </p:spTree>
    <p:extLst>
      <p:ext uri="{BB962C8B-B14F-4D97-AF65-F5344CB8AC3E}">
        <p14:creationId xmlns:p14="http://schemas.microsoft.com/office/powerpoint/2010/main" val="4041930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2A2D4E-CEF7-E04D-98E6-2F13E9EA9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3.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My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design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BBFD28-98DC-A744-B3AC-60B202159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1337"/>
            <a:ext cx="10515600" cy="4351338"/>
          </a:xfrm>
        </p:spPr>
        <p:txBody>
          <a:bodyPr/>
          <a:lstStyle/>
          <a:p>
            <a:r>
              <a:rPr kumimoji="1" lang="en-US" altLang="zh-CN" b="1" i="1" dirty="0"/>
              <a:t>1.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App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: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Android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Studio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(Java)</a:t>
            </a:r>
          </a:p>
          <a:p>
            <a:r>
              <a:rPr kumimoji="1" lang="en-US" altLang="zh-CN" b="1" i="1" dirty="0"/>
              <a:t>2.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Database:</a:t>
            </a:r>
            <a:r>
              <a:rPr kumimoji="1" lang="zh-CN" altLang="en-US" b="1" i="1" dirty="0"/>
              <a:t> </a:t>
            </a:r>
            <a:r>
              <a:rPr lang="en-US" altLang="zh-CN" b="1" i="1" dirty="0"/>
              <a:t>SQLite</a:t>
            </a:r>
            <a:r>
              <a:rPr lang="zh-CN" altLang="en-US" b="1" i="1" dirty="0"/>
              <a:t> </a:t>
            </a:r>
            <a:r>
              <a:rPr lang="en-US" altLang="zh-CN" b="1" i="1" dirty="0"/>
              <a:t>Database.</a:t>
            </a:r>
            <a:r>
              <a:rPr lang="zh-CN" altLang="en-US" b="1" i="1" dirty="0"/>
              <a:t> </a:t>
            </a:r>
            <a:endParaRPr lang="en-US" altLang="zh-CN" b="1" i="1" dirty="0"/>
          </a:p>
          <a:p>
            <a:r>
              <a:rPr kumimoji="1" lang="en-US" altLang="zh-CN" b="1" i="1" dirty="0"/>
              <a:t>3.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Face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recognition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:</a:t>
            </a:r>
            <a:r>
              <a:rPr kumimoji="1" lang="zh-CN" altLang="en-US" b="1" i="1" dirty="0"/>
              <a:t> </a:t>
            </a:r>
            <a:r>
              <a:rPr kumimoji="1" lang="en-US" altLang="zh-CN" b="1" i="1" dirty="0"/>
              <a:t>Baidu</a:t>
            </a:r>
            <a:r>
              <a:rPr kumimoji="1" lang="zh-CN" altLang="en-US" b="1" i="1" dirty="0"/>
              <a:t> </a:t>
            </a:r>
            <a:r>
              <a:rPr kumimoji="1" lang="en-US" altLang="zh-CN" b="1" i="1" dirty="0" err="1"/>
              <a:t>Api</a:t>
            </a:r>
            <a:r>
              <a:rPr kumimoji="1" lang="en-US" altLang="zh-CN" b="1" i="1" dirty="0"/>
              <a:t> </a:t>
            </a:r>
          </a:p>
          <a:p>
            <a:pPr marL="0" indent="0">
              <a:buNone/>
            </a:pPr>
            <a:r>
              <a:rPr kumimoji="1" lang="en-US" altLang="zh-CN" b="1" i="1" dirty="0"/>
              <a:t>	</a:t>
            </a:r>
            <a:r>
              <a:rPr kumimoji="1" lang="en-US" altLang="zh-CN" b="1" i="1" dirty="0">
                <a:hlinkClick r:id="rId2"/>
              </a:rPr>
              <a:t>https://</a:t>
            </a:r>
            <a:r>
              <a:rPr kumimoji="1" lang="en-US" altLang="zh-CN" b="1" i="1" dirty="0" err="1">
                <a:hlinkClick r:id="rId2"/>
              </a:rPr>
              <a:t>ai.baidu.com</a:t>
            </a:r>
            <a:r>
              <a:rPr kumimoji="1" lang="en-US" altLang="zh-CN" b="1" i="1" dirty="0">
                <a:hlinkClick r:id="rId2"/>
              </a:rPr>
              <a:t>/ai-doc/FACE/7k37c1ucj</a:t>
            </a:r>
            <a:endParaRPr kumimoji="1" lang="zh-CN" altLang="en-US" b="1" i="1" dirty="0"/>
          </a:p>
          <a:p>
            <a:endParaRPr kumimoji="1" lang="zh-CN" altLang="en-US" b="1" i="1" dirty="0"/>
          </a:p>
        </p:txBody>
      </p:sp>
    </p:spTree>
    <p:extLst>
      <p:ext uri="{BB962C8B-B14F-4D97-AF65-F5344CB8AC3E}">
        <p14:creationId xmlns:p14="http://schemas.microsoft.com/office/powerpoint/2010/main" val="4244614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D44451-5955-6547-A914-3D61423C1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9618" y="576775"/>
            <a:ext cx="5614182" cy="1113913"/>
          </a:xfrm>
        </p:spPr>
        <p:txBody>
          <a:bodyPr/>
          <a:lstStyle/>
          <a:p>
            <a:r>
              <a:rPr kumimoji="1" lang="en-US" altLang="zh-CN" b="1" dirty="0"/>
              <a:t>1.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First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Look</a:t>
            </a:r>
            <a:endParaRPr kumimoji="1" lang="zh-CN" altLang="en-US" b="1" dirty="0"/>
          </a:p>
        </p:txBody>
      </p:sp>
      <p:pic>
        <p:nvPicPr>
          <p:cNvPr id="5" name="内容占位符 4" descr="图形用户界面&#10;&#10;描述已自动生成">
            <a:extLst>
              <a:ext uri="{FF2B5EF4-FFF2-40B4-BE49-F238E27FC236}">
                <a16:creationId xmlns:a16="http://schemas.microsoft.com/office/drawing/2014/main" id="{BAA2501F-8A53-7842-AD84-6D1A475250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5837" y="576263"/>
            <a:ext cx="2584938" cy="5600700"/>
          </a:xfrm>
        </p:spPr>
      </p:pic>
    </p:spTree>
    <p:extLst>
      <p:ext uri="{BB962C8B-B14F-4D97-AF65-F5344CB8AC3E}">
        <p14:creationId xmlns:p14="http://schemas.microsoft.com/office/powerpoint/2010/main" val="851602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9A8C9C-021E-A346-ACAB-151724C84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5140" y="510039"/>
            <a:ext cx="7982292" cy="3804652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2.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Register</a:t>
            </a:r>
            <a:br>
              <a:rPr kumimoji="1" lang="en-US" altLang="zh-CN" b="1" dirty="0"/>
            </a:br>
            <a:r>
              <a:rPr kumimoji="1" lang="en-US" altLang="zh-CN" b="1" dirty="0"/>
              <a:t>	</a:t>
            </a:r>
            <a:r>
              <a:rPr kumimoji="1" lang="en-US" altLang="zh-CN" sz="3200" b="1" dirty="0"/>
              <a:t>Username</a:t>
            </a:r>
            <a:r>
              <a:rPr kumimoji="1" lang="zh-CN" altLang="en-US" sz="3200" b="1" dirty="0"/>
              <a:t> </a:t>
            </a:r>
            <a:r>
              <a:rPr kumimoji="1" lang="en-US" altLang="zh-CN" sz="3200" b="1" dirty="0"/>
              <a:t>+</a:t>
            </a:r>
            <a:r>
              <a:rPr kumimoji="1" lang="zh-CN" altLang="en-US" sz="3200" b="1" dirty="0"/>
              <a:t> </a:t>
            </a:r>
            <a:r>
              <a:rPr kumimoji="1" lang="en-US" altLang="zh-CN" sz="3200" b="1" dirty="0"/>
              <a:t>password</a:t>
            </a:r>
            <a:r>
              <a:rPr kumimoji="1" lang="zh-CN" altLang="en-US" sz="3200" b="1" dirty="0"/>
              <a:t> </a:t>
            </a:r>
            <a:r>
              <a:rPr kumimoji="1" lang="en-US" altLang="zh-CN" sz="3200" b="1" dirty="0"/>
              <a:t>+</a:t>
            </a:r>
            <a:r>
              <a:rPr kumimoji="1" lang="zh-CN" altLang="en-US" sz="3200" b="1" dirty="0"/>
              <a:t> </a:t>
            </a:r>
            <a:r>
              <a:rPr kumimoji="1" lang="en-US" altLang="zh-CN" sz="3200" b="1" dirty="0"/>
              <a:t>Tel-number</a:t>
            </a:r>
            <a:br>
              <a:rPr kumimoji="1" lang="en-US" altLang="zh-CN" b="1" dirty="0"/>
            </a:br>
            <a:br>
              <a:rPr kumimoji="1" lang="en-US" altLang="zh-CN" b="1" dirty="0"/>
            </a:br>
            <a:br>
              <a:rPr kumimoji="1" lang="en-US" altLang="zh-CN" b="1" dirty="0"/>
            </a:br>
            <a:endParaRPr kumimoji="1" lang="zh-CN" altLang="en-US" b="1" dirty="0"/>
          </a:p>
        </p:txBody>
      </p:sp>
      <p:pic>
        <p:nvPicPr>
          <p:cNvPr id="6" name="register" descr="register">
            <a:hlinkClick r:id="" action="ppaction://media"/>
            <a:extLst>
              <a:ext uri="{FF2B5EF4-FFF2-40B4-BE49-F238E27FC236}">
                <a16:creationId xmlns:a16="http://schemas.microsoft.com/office/drawing/2014/main" id="{776B0B1D-2BE6-B948-927A-F78422D1ED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4568" y="524327"/>
            <a:ext cx="2710621" cy="5809345"/>
          </a:xfrm>
        </p:spPr>
      </p:pic>
    </p:spTree>
    <p:extLst>
      <p:ext uri="{BB962C8B-B14F-4D97-AF65-F5344CB8AC3E}">
        <p14:creationId xmlns:p14="http://schemas.microsoft.com/office/powerpoint/2010/main" val="208508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DC2F73-3CCE-634C-A7DE-37A969411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9089" y="407744"/>
            <a:ext cx="8062912" cy="4721468"/>
          </a:xfrm>
        </p:spPr>
        <p:txBody>
          <a:bodyPr/>
          <a:lstStyle/>
          <a:p>
            <a:r>
              <a:rPr kumimoji="1" lang="en-US" altLang="zh-CN" b="1" dirty="0"/>
              <a:t>3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Forget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Password:</a:t>
            </a:r>
            <a:br>
              <a:rPr kumimoji="1" lang="en-US" altLang="zh-CN" b="1" dirty="0"/>
            </a:br>
            <a:br>
              <a:rPr kumimoji="1" lang="en-US" altLang="zh-CN" b="1" dirty="0"/>
            </a:br>
            <a:r>
              <a:rPr kumimoji="1" lang="en-US" altLang="zh-CN" b="1" dirty="0"/>
              <a:t>	Username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Tel-number</a:t>
            </a:r>
            <a:endParaRPr kumimoji="1" lang="zh-CN" altLang="en-US" b="1" dirty="0"/>
          </a:p>
        </p:txBody>
      </p:sp>
      <p:pic>
        <p:nvPicPr>
          <p:cNvPr id="4" name="forgetPassword" descr="forgetPassword">
            <a:hlinkClick r:id="" action="ppaction://media"/>
            <a:extLst>
              <a:ext uri="{FF2B5EF4-FFF2-40B4-BE49-F238E27FC236}">
                <a16:creationId xmlns:a16="http://schemas.microsoft.com/office/drawing/2014/main" id="{3E82E552-9A86-9348-AF48-C46808E4402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275" y="422032"/>
            <a:ext cx="2652712" cy="5754688"/>
          </a:xfrm>
        </p:spPr>
      </p:pic>
    </p:spTree>
    <p:extLst>
      <p:ext uri="{BB962C8B-B14F-4D97-AF65-F5344CB8AC3E}">
        <p14:creationId xmlns:p14="http://schemas.microsoft.com/office/powerpoint/2010/main" val="47407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D5D04-EEEF-6849-8B87-7B1372274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3080" y="325099"/>
            <a:ext cx="7188420" cy="3103901"/>
          </a:xfrm>
        </p:spPr>
        <p:txBody>
          <a:bodyPr/>
          <a:lstStyle/>
          <a:p>
            <a:r>
              <a:rPr kumimoji="1" lang="en-US" altLang="zh-CN" b="1" dirty="0"/>
              <a:t>4.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Log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in:</a:t>
            </a:r>
            <a:br>
              <a:rPr kumimoji="1" lang="en-US" altLang="zh-CN" b="1" dirty="0"/>
            </a:br>
            <a:br>
              <a:rPr kumimoji="1" lang="en-US" altLang="zh-CN" b="1" dirty="0"/>
            </a:br>
            <a:r>
              <a:rPr kumimoji="1" lang="en-US" altLang="zh-CN" b="1" dirty="0"/>
              <a:t>	Username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+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password</a:t>
            </a:r>
            <a:endParaRPr kumimoji="1" lang="zh-CN" altLang="en-US" b="1" dirty="0"/>
          </a:p>
        </p:txBody>
      </p:sp>
      <p:pic>
        <p:nvPicPr>
          <p:cNvPr id="7" name="内容占位符 6" descr="图形用户界面, 文本, 应用程序&#10;&#10;描述已自动生成">
            <a:extLst>
              <a:ext uri="{FF2B5EF4-FFF2-40B4-BE49-F238E27FC236}">
                <a16:creationId xmlns:a16="http://schemas.microsoft.com/office/drawing/2014/main" id="{1DDAEE81-E669-5049-8C0C-766B2895BD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940" y="211138"/>
            <a:ext cx="2842638" cy="6159051"/>
          </a:xfrm>
        </p:spPr>
      </p:pic>
    </p:spTree>
    <p:extLst>
      <p:ext uri="{BB962C8B-B14F-4D97-AF65-F5344CB8AC3E}">
        <p14:creationId xmlns:p14="http://schemas.microsoft.com/office/powerpoint/2010/main" val="1336618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298180-2F18-7D40-9F27-BBE4444D9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1828" y="450165"/>
            <a:ext cx="7076049" cy="1195755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5.1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Upload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By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Camera</a:t>
            </a:r>
            <a:endParaRPr kumimoji="1" lang="zh-CN" altLang="en-US" b="1" dirty="0"/>
          </a:p>
        </p:txBody>
      </p:sp>
      <p:pic>
        <p:nvPicPr>
          <p:cNvPr id="6" name="upload_By_Camera" descr="upload_By_Camera">
            <a:hlinkClick r:id="" action="ppaction://media"/>
            <a:extLst>
              <a:ext uri="{FF2B5EF4-FFF2-40B4-BE49-F238E27FC236}">
                <a16:creationId xmlns:a16="http://schemas.microsoft.com/office/drawing/2014/main" id="{FC424758-ADE6-AF41-82C7-2F20350304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0375" y="98425"/>
            <a:ext cx="2836863" cy="6078538"/>
          </a:xfrm>
        </p:spPr>
      </p:pic>
    </p:spTree>
    <p:extLst>
      <p:ext uri="{BB962C8B-B14F-4D97-AF65-F5344CB8AC3E}">
        <p14:creationId xmlns:p14="http://schemas.microsoft.com/office/powerpoint/2010/main" val="172231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250</Words>
  <Application>Microsoft Macintosh PowerPoint</Application>
  <PresentationFormat>宽屏</PresentationFormat>
  <Paragraphs>31</Paragraphs>
  <Slides>15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IOT Final Demo</vt:lpstr>
      <vt:lpstr>1. My Topic</vt:lpstr>
      <vt:lpstr>2. Motivation</vt:lpstr>
      <vt:lpstr>3. My design</vt:lpstr>
      <vt:lpstr>1. First Look</vt:lpstr>
      <vt:lpstr>2. Register  Username + password + Tel-number   </vt:lpstr>
      <vt:lpstr>3 . Forget Password:   Username + Tel-number</vt:lpstr>
      <vt:lpstr>4. Log in:   Username + password</vt:lpstr>
      <vt:lpstr>5.1 Upload By Camera</vt:lpstr>
      <vt:lpstr>5.2 Upload From Album</vt:lpstr>
      <vt:lpstr> 6. Search:  Functions: (1) Show all saved faces :   ID + Name; (2) Show all records of attendance check:   ID + Check time;  (3) Show all records in selected time slot:   ID (all students) + Check time; (4) Search Check INFO by ID and Time:   ID (students with selected ID) + Check time;</vt:lpstr>
      <vt:lpstr>7. Attendance Check</vt:lpstr>
      <vt:lpstr>8. Delete student Info</vt:lpstr>
      <vt:lpstr>9. Exit: exit this app</vt:lpstr>
      <vt:lpstr>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Demo1</dc:title>
  <dc:creator>Yaohan Teng</dc:creator>
  <cp:lastModifiedBy>Yaohan Teng</cp:lastModifiedBy>
  <cp:revision>22</cp:revision>
  <dcterms:created xsi:type="dcterms:W3CDTF">2020-10-12T04:49:29Z</dcterms:created>
  <dcterms:modified xsi:type="dcterms:W3CDTF">2020-11-28T05:36:36Z</dcterms:modified>
</cp:coreProperties>
</file>

<file path=docProps/thumbnail.jpeg>
</file>